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7" r:id="rId2"/>
    <p:sldId id="258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9021DF8-668A-4BBC-8126-296DF1DEC1EF}" type="datetimeFigureOut">
              <a:rPr lang="en-US" smtClean="0"/>
              <a:pPr/>
              <a:t>6/19/2020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4CF40C3-9F71-47CD-839C-3984185E59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021DF8-668A-4BBC-8126-296DF1DEC1EF}" type="datetimeFigureOut">
              <a:rPr lang="en-US" smtClean="0"/>
              <a:pPr/>
              <a:t>6/19/2020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CF40C3-9F71-47CD-839C-3984185E59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021DF8-668A-4BBC-8126-296DF1DEC1EF}" type="datetimeFigureOut">
              <a:rPr lang="en-US" smtClean="0"/>
              <a:pPr/>
              <a:t>6/19/2020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CF40C3-9F71-47CD-839C-3984185E59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021DF8-668A-4BBC-8126-296DF1DEC1EF}" type="datetimeFigureOut">
              <a:rPr lang="en-US" smtClean="0"/>
              <a:pPr/>
              <a:t>6/19/2020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CF40C3-9F71-47CD-839C-3984185E59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021DF8-668A-4BBC-8126-296DF1DEC1EF}" type="datetimeFigureOut">
              <a:rPr lang="en-US" smtClean="0"/>
              <a:pPr/>
              <a:t>6/19/2020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CF40C3-9F71-47CD-839C-3984185E59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021DF8-668A-4BBC-8126-296DF1DEC1EF}" type="datetimeFigureOut">
              <a:rPr lang="en-US" smtClean="0"/>
              <a:pPr/>
              <a:t>6/19/2020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CF40C3-9F71-47CD-839C-3984185E59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021DF8-668A-4BBC-8126-296DF1DEC1EF}" type="datetimeFigureOut">
              <a:rPr lang="en-US" smtClean="0"/>
              <a:pPr/>
              <a:t>6/19/2020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CF40C3-9F71-47CD-839C-3984185E59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9021DF8-668A-4BBC-8126-296DF1DEC1EF}" type="datetimeFigureOut">
              <a:rPr lang="en-US" smtClean="0"/>
              <a:pPr/>
              <a:t>6/19/2020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CF40C3-9F71-47CD-839C-3984185E59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9021DF8-668A-4BBC-8126-296DF1DEC1EF}" type="datetimeFigureOut">
              <a:rPr lang="en-US" smtClean="0"/>
              <a:pPr/>
              <a:t>6/19/2020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4CF40C3-9F71-47CD-839C-3984185E59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021DF8-668A-4BBC-8126-296DF1DEC1EF}" type="datetimeFigureOut">
              <a:rPr lang="en-US" smtClean="0"/>
              <a:pPr/>
              <a:t>6/19/2020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CF40C3-9F71-47CD-839C-3984185E59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021DF8-668A-4BBC-8126-296DF1DEC1EF}" type="datetimeFigureOut">
              <a:rPr lang="en-US" smtClean="0"/>
              <a:pPr/>
              <a:t>6/19/2020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CF40C3-9F71-47CD-839C-3984185E59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9021DF8-668A-4BBC-8126-296DF1DEC1EF}" type="datetimeFigureOut">
              <a:rPr lang="en-US" smtClean="0"/>
              <a:pPr/>
              <a:t>6/19/2020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4CF40C3-9F71-47CD-839C-3984185E59B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609600"/>
            <a:ext cx="8382000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88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Fast track couriers</a:t>
            </a:r>
            <a:endParaRPr lang="en-US" sz="88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Fast Track Courier Service, Panjim - Courier Services in Goa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57600" y="3200400"/>
            <a:ext cx="6324600" cy="3296718"/>
          </a:xfrm>
          <a:prstGeom prst="rect">
            <a:avLst/>
          </a:prstGeom>
          <a:noFill/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  <a:softEdge rad="12700"/>
          </a:effectLst>
          <a:scene3d>
            <a:camera prst="isometricRightUp"/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Implementing the right PDA by using GPS in productivity truck ship operation.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Implement one on one truck policy using typical lift gates.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efficient use of resources to meet market needs.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number of work results for training purposes.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Explain more the detail about change to the driver and keep in mind on requirements for drivers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REQUIREMENTS FOR CHANGE</a:t>
            </a:r>
            <a:endParaRPr 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216-2165637_delivery-courier-royalty-free-illustration-indian-truck-driver-cartoon.pn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4005307"/>
            <a:ext cx="4419600" cy="28526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company changes its technology by including GPS systems and PDA devices.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Establishing training programs to achieve strategic goals.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 improve the performance of drivers, To build up trust, provide training about automated liftgate.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 increase the number of their trucks to reduce delivery time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95400"/>
          </a:xfrm>
        </p:spPr>
        <p:txBody>
          <a:bodyPr>
            <a:normAutofit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3100" dirty="0" smtClean="0">
                <a:latin typeface="Times New Roman" pitchFamily="18" charset="0"/>
                <a:cs typeface="Times New Roman" pitchFamily="18" charset="0"/>
              </a:rPr>
              <a:t>ORGANIZATIONAL STRATEGIC PLAN GOALS</a:t>
            </a:r>
            <a:endParaRPr lang="en-US" sz="31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unname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4629150"/>
            <a:ext cx="4800600" cy="222885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6350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PEOPLE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Drivers were hesitant about the company because the company didn’t trust them.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Drivers neglect to participate in any training programs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company has to change to two drivers per truck for their requirement.</a:t>
            </a:r>
          </a:p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TECHNOLOGY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Implementing GPS &amp; PDA to records the progress of a job.</a:t>
            </a:r>
          </a:p>
          <a:p>
            <a:pPr>
              <a:buFont typeface="Wingdings" pitchFamily="2" charset="2"/>
              <a:buChar char="Ø"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ORGANISATION PERFORMANCES</a:t>
            </a:r>
            <a:endParaRPr lang="en-US" dirty="0"/>
          </a:p>
        </p:txBody>
      </p:sp>
      <p:pic>
        <p:nvPicPr>
          <p:cNvPr id="12595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05400" y="0"/>
            <a:ext cx="4038600" cy="205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382000" cy="5821362"/>
          </a:xfrm>
        </p:spPr>
        <p:txBody>
          <a:bodyPr>
            <a:noAutofit/>
          </a:bodyPr>
          <a:lstStyle/>
          <a:p>
            <a:pPr marL="0" indent="0"/>
            <a:r>
              <a:rPr lang="en-US" sz="4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STRUCTRUE</a:t>
            </a:r>
            <a:r>
              <a:rPr lang="en-US" sz="2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-General manager</a:t>
            </a:r>
            <a:br>
              <a:rPr lang="en-US" sz="2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-Chief financial officer</a:t>
            </a:r>
            <a:br>
              <a:rPr lang="en-US" sz="2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-Accountant</a:t>
            </a:r>
            <a:br>
              <a:rPr lang="en-US" sz="2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-Office team manager</a:t>
            </a:r>
            <a:br>
              <a:rPr lang="en-US" sz="2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-Officer team members</a:t>
            </a:r>
            <a:br>
              <a:rPr lang="en-US" sz="2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-Drivers</a:t>
            </a: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3200" dirty="0"/>
          </a:p>
        </p:txBody>
      </p:sp>
      <p:pic>
        <p:nvPicPr>
          <p:cNvPr id="1269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86200" y="228600"/>
            <a:ext cx="4772025" cy="416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1481328"/>
            <a:ext cx="8153400" cy="4843272"/>
          </a:xfrm>
        </p:spPr>
        <p:txBody>
          <a:bodyPr>
            <a:normAutofit fontScale="92500" lnSpcReduction="10000"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COST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-For GPS, -To increase the number of their trucks</a:t>
            </a:r>
          </a:p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WAGES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-Average driver wages in NSW are usually higher than in Fast Track. Chance of poor results from drivers.</a:t>
            </a:r>
          </a:p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COMPETITOR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-Other competitors offer a low rate of price or fastest service or even Sunday services.</a:t>
            </a:r>
          </a:p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WEATHER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-Bad weather such as a storm, flood, the driver can’t delivery on time and also it can lead to the death of the supplier.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EXTERNAL TRENDS</a:t>
            </a:r>
            <a:endParaRPr lang="en-US" sz="6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algn="just">
              <a:buNone/>
            </a:pPr>
            <a:r>
              <a:rPr lang="en-AU" sz="2400" b="1" dirty="0" smtClean="0">
                <a:latin typeface="Times New Roman" pitchFamily="18" charset="0"/>
                <a:cs typeface="Times New Roman" pitchFamily="18" charset="0"/>
              </a:rPr>
              <a:t>Identify changes due to performance gaps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AU" sz="2400" dirty="0" smtClean="0">
                <a:latin typeface="Times New Roman" pitchFamily="18" charset="0"/>
                <a:cs typeface="Times New Roman" pitchFamily="18" charset="0"/>
              </a:rPr>
              <a:t>Team of Two-man driver for heavy packaging, only one driver per truck when no heavy lifting is required.</a:t>
            </a:r>
          </a:p>
          <a:p>
            <a:pPr algn="just"/>
            <a:r>
              <a:rPr lang="en-AU" sz="2400" dirty="0" smtClean="0">
                <a:latin typeface="Times New Roman" pitchFamily="18" charset="0"/>
                <a:cs typeface="Times New Roman" pitchFamily="18" charset="0"/>
              </a:rPr>
              <a:t>The drivers were happy with their work environment.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>
              <a:buNone/>
            </a:pPr>
            <a:r>
              <a:rPr lang="en-AU" sz="2400" b="1" dirty="0" smtClean="0">
                <a:latin typeface="Times New Roman" pitchFamily="18" charset="0"/>
                <a:cs typeface="Times New Roman" pitchFamily="18" charset="0"/>
              </a:rPr>
              <a:t>Identify changes due to business opportunities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AU" sz="2400" dirty="0" smtClean="0">
                <a:latin typeface="Times New Roman" pitchFamily="18" charset="0"/>
                <a:cs typeface="Times New Roman" pitchFamily="18" charset="0"/>
              </a:rPr>
              <a:t>Buy more trucks increase efficiency service and expand business opportunities.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Major Operational Change Requirement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58b9b500594af.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4016693"/>
            <a:ext cx="4343401" cy="2841308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382000" cy="6354762"/>
          </a:xfrm>
        </p:spPr>
        <p:txBody>
          <a:bodyPr>
            <a:normAutofit fontScale="90000"/>
          </a:bodyPr>
          <a:lstStyle/>
          <a:p>
            <a:pPr marL="0" lvl="0" indent="0"/>
            <a:r>
              <a:rPr lang="en-AU" sz="36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Identify changes due to threats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AU" sz="3600" dirty="0" smtClean="0">
                <a:latin typeface="Times New Roman" pitchFamily="18" charset="0"/>
                <a:cs typeface="Times New Roman" pitchFamily="18" charset="0"/>
              </a:rPr>
              <a:t>-Drivers don’t like to participate in any training programs. </a:t>
            </a:r>
            <a:br>
              <a:rPr lang="en-A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AU" sz="3600" dirty="0" smtClean="0">
                <a:latin typeface="Times New Roman" pitchFamily="18" charset="0"/>
                <a:cs typeface="Times New Roman" pitchFamily="18" charset="0"/>
              </a:rPr>
              <a:t>-Drivers had threatening strike action and having the union for changing to two men drivers per truck. </a:t>
            </a:r>
            <a:br>
              <a:rPr lang="en-A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AU" sz="36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Identity charges due to management decisions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AU" sz="3600" dirty="0" smtClean="0">
                <a:latin typeface="Times New Roman" pitchFamily="18" charset="0"/>
                <a:cs typeface="Times New Roman" pitchFamily="18" charset="0"/>
              </a:rPr>
              <a:t>Management decision change to two-man driver team, the drivers happy with this changing</a:t>
            </a:r>
            <a:br>
              <a:rPr lang="en-A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AU" sz="3600" dirty="0" smtClean="0">
                <a:latin typeface="Times New Roman" pitchFamily="18" charset="0"/>
                <a:cs typeface="Times New Roman" pitchFamily="18" charset="0"/>
              </a:rPr>
              <a:t>-Management tried to organize organisational activities, the drivers don’t like to participate.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143000"/>
            <a:ext cx="8305800" cy="486429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AU" sz="2400" b="1" dirty="0" smtClean="0">
                <a:latin typeface="Times New Roman" pitchFamily="18" charset="0"/>
                <a:cs typeface="Times New Roman" pitchFamily="18" charset="0"/>
              </a:rPr>
              <a:t>Consultant specialist </a:t>
            </a:r>
          </a:p>
          <a:p>
            <a:r>
              <a:rPr lang="en-AU" sz="2400" dirty="0" smtClean="0">
                <a:latin typeface="Times New Roman" pitchFamily="18" charset="0"/>
                <a:cs typeface="Times New Roman" pitchFamily="18" charset="0"/>
              </a:rPr>
              <a:t> To identify and solve the problem. </a:t>
            </a:r>
          </a:p>
          <a:p>
            <a:r>
              <a:rPr lang="en-AU" sz="2400" dirty="0" smtClean="0">
                <a:latin typeface="Times New Roman" pitchFamily="18" charset="0"/>
                <a:cs typeface="Times New Roman" pitchFamily="18" charset="0"/>
              </a:rPr>
              <a:t>Company still have to focus on day-to-day operation, they don’t have enough staff to run a new project.</a:t>
            </a:r>
          </a:p>
          <a:p>
            <a:r>
              <a:rPr lang="en-AU" sz="2400" dirty="0" smtClean="0">
                <a:latin typeface="Times New Roman" pitchFamily="18" charset="0"/>
                <a:cs typeface="Times New Roman" pitchFamily="18" charset="0"/>
              </a:rPr>
              <a:t>The consultant specialist will bring expertise and specialized skill to handle these situations. </a:t>
            </a:r>
          </a:p>
          <a:p>
            <a:pPr>
              <a:buNone/>
            </a:pPr>
            <a:r>
              <a:rPr lang="en-AU" sz="2400" b="1" dirty="0" smtClean="0">
                <a:latin typeface="Times New Roman" pitchFamily="18" charset="0"/>
                <a:cs typeface="Times New Roman" pitchFamily="18" charset="0"/>
              </a:rPr>
              <a:t>Work Safe Victoria</a:t>
            </a:r>
            <a:r>
              <a:rPr lang="en-A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A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The Victorian Work cover Authority will organize come to the workplace, help identify safety issues, and provide useful advice on addressing the issues.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lvl="0" indent="0" algn="ctr"/>
            <a:r>
              <a:rPr lang="en-US" sz="6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SPECIALISTS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inde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2600" y="4709160"/>
            <a:ext cx="3581400" cy="2148840"/>
          </a:xfrm>
          <a:prstGeom prst="rect">
            <a:avLst/>
          </a:prstGeom>
        </p:spPr>
      </p:pic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1.4 identify major operational change requirements due to performance gaps, business opportunities or threats, or management decisions. (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n.d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.). Retrieved from https://academy-of entrepreneurs.teachable.com/courses/bsbinn601- leadership/lectures/4537193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Change management (OD) vs. Change management (Operational). (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n.d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.). Retrieved from https://smallbusiness.chron.com/change-management-od-vs-change-management-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operational-15706.html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REFERENCES</a:t>
            </a:r>
            <a:endParaRPr 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183</TotalTime>
  <Words>416</Words>
  <Application>Microsoft Office PowerPoint</Application>
  <PresentationFormat>On-screen Show (4:3)</PresentationFormat>
  <Paragraphs>49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Concourse</vt:lpstr>
      <vt:lpstr>Slide 1</vt:lpstr>
      <vt:lpstr>REQUIREMENTS FOR CHANGE</vt:lpstr>
      <vt:lpstr> ORGANIZATIONAL STRATEGIC PLAN GOALS</vt:lpstr>
      <vt:lpstr>ORGANISATION PERFORMANCES</vt:lpstr>
      <vt:lpstr>STRUCTRUE  -General manager  -Chief financial officer  -Accountant  -Office team manager  -Officer team members  -Drivers </vt:lpstr>
      <vt:lpstr>EXTERNAL TRENDS</vt:lpstr>
      <vt:lpstr>Major Operational Change Requirement</vt:lpstr>
      <vt:lpstr>Identify changes due to threats -Drivers don’t like to participate in any training programs.  -Drivers had threatening strike action and having the union for changing to two men drivers per truck.  Identity charges due to management decisions -Management decision change to two-man driver team, the drivers happy with this changing -Management tried to organize organisational activities, the drivers don’t like to participate. </vt:lpstr>
      <vt:lpstr>SPECIALISTS 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OS</dc:creator>
  <cp:lastModifiedBy>Exploring</cp:lastModifiedBy>
  <cp:revision>19</cp:revision>
  <dcterms:created xsi:type="dcterms:W3CDTF">2020-06-19T08:54:40Z</dcterms:created>
  <dcterms:modified xsi:type="dcterms:W3CDTF">2020-06-19T15:55:08Z</dcterms:modified>
</cp:coreProperties>
</file>